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240088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6" d="100"/>
          <a:sy n="66" d="100"/>
        </p:scale>
        <p:origin x="11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007" y="1122363"/>
            <a:ext cx="2754075" cy="2387600"/>
          </a:xfrm>
        </p:spPr>
        <p:txBody>
          <a:bodyPr anchor="b"/>
          <a:lstStyle>
            <a:lvl1pPr algn="ctr">
              <a:defRPr sz="212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5011" y="3602038"/>
            <a:ext cx="2430066" cy="1655762"/>
          </a:xfrm>
        </p:spPr>
        <p:txBody>
          <a:bodyPr/>
          <a:lstStyle>
            <a:lvl1pPr marL="0" indent="0" algn="ctr">
              <a:buNone/>
              <a:defRPr sz="850"/>
            </a:lvl1pPr>
            <a:lvl2pPr marL="161986" indent="0" algn="ctr">
              <a:buNone/>
              <a:defRPr sz="709"/>
            </a:lvl2pPr>
            <a:lvl3pPr marL="323972" indent="0" algn="ctr">
              <a:buNone/>
              <a:defRPr sz="638"/>
            </a:lvl3pPr>
            <a:lvl4pPr marL="485958" indent="0" algn="ctr">
              <a:buNone/>
              <a:defRPr sz="567"/>
            </a:lvl4pPr>
            <a:lvl5pPr marL="647944" indent="0" algn="ctr">
              <a:buNone/>
              <a:defRPr sz="567"/>
            </a:lvl5pPr>
            <a:lvl6pPr marL="809930" indent="0" algn="ctr">
              <a:buNone/>
              <a:defRPr sz="567"/>
            </a:lvl6pPr>
            <a:lvl7pPr marL="971916" indent="0" algn="ctr">
              <a:buNone/>
              <a:defRPr sz="567"/>
            </a:lvl7pPr>
            <a:lvl8pPr marL="1133902" indent="0" algn="ctr">
              <a:buNone/>
              <a:defRPr sz="567"/>
            </a:lvl8pPr>
            <a:lvl9pPr marL="1295888" indent="0" algn="ctr">
              <a:buNone/>
              <a:defRPr sz="567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732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604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688" y="365125"/>
            <a:ext cx="698644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56" y="365125"/>
            <a:ext cx="2055431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56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815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69" y="1709740"/>
            <a:ext cx="2794576" cy="2852737"/>
          </a:xfrm>
        </p:spPr>
        <p:txBody>
          <a:bodyPr anchor="b"/>
          <a:lstStyle>
            <a:lvl1pPr>
              <a:defRPr sz="212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69" y="4589465"/>
            <a:ext cx="2794576" cy="1500187"/>
          </a:xfrm>
        </p:spPr>
        <p:txBody>
          <a:bodyPr/>
          <a:lstStyle>
            <a:lvl1pPr marL="0" indent="0">
              <a:buNone/>
              <a:defRPr sz="850">
                <a:solidFill>
                  <a:schemeClr val="tx1"/>
                </a:solidFill>
              </a:defRPr>
            </a:lvl1pPr>
            <a:lvl2pPr marL="161986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2pPr>
            <a:lvl3pPr marL="323972" indent="0">
              <a:buNone/>
              <a:defRPr sz="638">
                <a:solidFill>
                  <a:schemeClr val="tx1">
                    <a:tint val="75000"/>
                  </a:schemeClr>
                </a:solidFill>
              </a:defRPr>
            </a:lvl3pPr>
            <a:lvl4pPr marL="485958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4pPr>
            <a:lvl5pPr marL="647944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5pPr>
            <a:lvl6pPr marL="809930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6pPr>
            <a:lvl7pPr marL="971916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7pPr>
            <a:lvl8pPr marL="1133902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8pPr>
            <a:lvl9pPr marL="1295888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433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56" y="1825625"/>
            <a:ext cx="1377037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95" y="1825625"/>
            <a:ext cx="1377037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8041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78" y="365127"/>
            <a:ext cx="2794576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78" y="1681163"/>
            <a:ext cx="1370709" cy="823912"/>
          </a:xfrm>
        </p:spPr>
        <p:txBody>
          <a:bodyPr anchor="b"/>
          <a:lstStyle>
            <a:lvl1pPr marL="0" indent="0">
              <a:buNone/>
              <a:defRPr sz="850" b="1"/>
            </a:lvl1pPr>
            <a:lvl2pPr marL="161986" indent="0">
              <a:buNone/>
              <a:defRPr sz="709" b="1"/>
            </a:lvl2pPr>
            <a:lvl3pPr marL="323972" indent="0">
              <a:buNone/>
              <a:defRPr sz="638" b="1"/>
            </a:lvl3pPr>
            <a:lvl4pPr marL="485958" indent="0">
              <a:buNone/>
              <a:defRPr sz="567" b="1"/>
            </a:lvl4pPr>
            <a:lvl5pPr marL="647944" indent="0">
              <a:buNone/>
              <a:defRPr sz="567" b="1"/>
            </a:lvl5pPr>
            <a:lvl6pPr marL="809930" indent="0">
              <a:buNone/>
              <a:defRPr sz="567" b="1"/>
            </a:lvl6pPr>
            <a:lvl7pPr marL="971916" indent="0">
              <a:buNone/>
              <a:defRPr sz="567" b="1"/>
            </a:lvl7pPr>
            <a:lvl8pPr marL="1133902" indent="0">
              <a:buNone/>
              <a:defRPr sz="567" b="1"/>
            </a:lvl8pPr>
            <a:lvl9pPr marL="1295888" indent="0">
              <a:buNone/>
              <a:defRPr sz="56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78" y="2505075"/>
            <a:ext cx="1370709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95" y="1681163"/>
            <a:ext cx="1377459" cy="823912"/>
          </a:xfrm>
        </p:spPr>
        <p:txBody>
          <a:bodyPr anchor="b"/>
          <a:lstStyle>
            <a:lvl1pPr marL="0" indent="0">
              <a:buNone/>
              <a:defRPr sz="850" b="1"/>
            </a:lvl1pPr>
            <a:lvl2pPr marL="161986" indent="0">
              <a:buNone/>
              <a:defRPr sz="709" b="1"/>
            </a:lvl2pPr>
            <a:lvl3pPr marL="323972" indent="0">
              <a:buNone/>
              <a:defRPr sz="638" b="1"/>
            </a:lvl3pPr>
            <a:lvl4pPr marL="485958" indent="0">
              <a:buNone/>
              <a:defRPr sz="567" b="1"/>
            </a:lvl4pPr>
            <a:lvl5pPr marL="647944" indent="0">
              <a:buNone/>
              <a:defRPr sz="567" b="1"/>
            </a:lvl5pPr>
            <a:lvl6pPr marL="809930" indent="0">
              <a:buNone/>
              <a:defRPr sz="567" b="1"/>
            </a:lvl6pPr>
            <a:lvl7pPr marL="971916" indent="0">
              <a:buNone/>
              <a:defRPr sz="567" b="1"/>
            </a:lvl7pPr>
            <a:lvl8pPr marL="1133902" indent="0">
              <a:buNone/>
              <a:defRPr sz="567" b="1"/>
            </a:lvl8pPr>
            <a:lvl9pPr marL="1295888" indent="0">
              <a:buNone/>
              <a:defRPr sz="56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95" y="2505075"/>
            <a:ext cx="1377459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644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045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78" y="457200"/>
            <a:ext cx="1045013" cy="1600200"/>
          </a:xfrm>
        </p:spPr>
        <p:txBody>
          <a:bodyPr anchor="b"/>
          <a:lstStyle>
            <a:lvl1pPr>
              <a:defRPr sz="113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459" y="987427"/>
            <a:ext cx="1640295" cy="4873625"/>
          </a:xfrm>
        </p:spPr>
        <p:txBody>
          <a:bodyPr/>
          <a:lstStyle>
            <a:lvl1pPr>
              <a:defRPr sz="1134"/>
            </a:lvl1pPr>
            <a:lvl2pPr>
              <a:defRPr sz="992"/>
            </a:lvl2pPr>
            <a:lvl3pPr>
              <a:defRPr sz="850"/>
            </a:lvl3pPr>
            <a:lvl4pPr>
              <a:defRPr sz="709"/>
            </a:lvl4pPr>
            <a:lvl5pPr>
              <a:defRPr sz="709"/>
            </a:lvl5pPr>
            <a:lvl6pPr>
              <a:defRPr sz="709"/>
            </a:lvl6pPr>
            <a:lvl7pPr>
              <a:defRPr sz="709"/>
            </a:lvl7pPr>
            <a:lvl8pPr>
              <a:defRPr sz="709"/>
            </a:lvl8pPr>
            <a:lvl9pPr>
              <a:defRPr sz="70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78" y="2057400"/>
            <a:ext cx="1045013" cy="3811588"/>
          </a:xfrm>
        </p:spPr>
        <p:txBody>
          <a:bodyPr/>
          <a:lstStyle>
            <a:lvl1pPr marL="0" indent="0">
              <a:buNone/>
              <a:defRPr sz="567"/>
            </a:lvl1pPr>
            <a:lvl2pPr marL="161986" indent="0">
              <a:buNone/>
              <a:defRPr sz="496"/>
            </a:lvl2pPr>
            <a:lvl3pPr marL="323972" indent="0">
              <a:buNone/>
              <a:defRPr sz="425"/>
            </a:lvl3pPr>
            <a:lvl4pPr marL="485958" indent="0">
              <a:buNone/>
              <a:defRPr sz="354"/>
            </a:lvl4pPr>
            <a:lvl5pPr marL="647944" indent="0">
              <a:buNone/>
              <a:defRPr sz="354"/>
            </a:lvl5pPr>
            <a:lvl6pPr marL="809930" indent="0">
              <a:buNone/>
              <a:defRPr sz="354"/>
            </a:lvl6pPr>
            <a:lvl7pPr marL="971916" indent="0">
              <a:buNone/>
              <a:defRPr sz="354"/>
            </a:lvl7pPr>
            <a:lvl8pPr marL="1133902" indent="0">
              <a:buNone/>
              <a:defRPr sz="354"/>
            </a:lvl8pPr>
            <a:lvl9pPr marL="1295888" indent="0">
              <a:buNone/>
              <a:defRPr sz="35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314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78" y="457200"/>
            <a:ext cx="1045013" cy="1600200"/>
          </a:xfrm>
        </p:spPr>
        <p:txBody>
          <a:bodyPr anchor="b"/>
          <a:lstStyle>
            <a:lvl1pPr>
              <a:defRPr sz="113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459" y="987427"/>
            <a:ext cx="1640295" cy="4873625"/>
          </a:xfrm>
        </p:spPr>
        <p:txBody>
          <a:bodyPr anchor="t"/>
          <a:lstStyle>
            <a:lvl1pPr marL="0" indent="0">
              <a:buNone/>
              <a:defRPr sz="1134"/>
            </a:lvl1pPr>
            <a:lvl2pPr marL="161986" indent="0">
              <a:buNone/>
              <a:defRPr sz="992"/>
            </a:lvl2pPr>
            <a:lvl3pPr marL="323972" indent="0">
              <a:buNone/>
              <a:defRPr sz="850"/>
            </a:lvl3pPr>
            <a:lvl4pPr marL="485958" indent="0">
              <a:buNone/>
              <a:defRPr sz="709"/>
            </a:lvl4pPr>
            <a:lvl5pPr marL="647944" indent="0">
              <a:buNone/>
              <a:defRPr sz="709"/>
            </a:lvl5pPr>
            <a:lvl6pPr marL="809930" indent="0">
              <a:buNone/>
              <a:defRPr sz="709"/>
            </a:lvl6pPr>
            <a:lvl7pPr marL="971916" indent="0">
              <a:buNone/>
              <a:defRPr sz="709"/>
            </a:lvl7pPr>
            <a:lvl8pPr marL="1133902" indent="0">
              <a:buNone/>
              <a:defRPr sz="709"/>
            </a:lvl8pPr>
            <a:lvl9pPr marL="1295888" indent="0">
              <a:buNone/>
              <a:defRPr sz="709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78" y="2057400"/>
            <a:ext cx="1045013" cy="3811588"/>
          </a:xfrm>
        </p:spPr>
        <p:txBody>
          <a:bodyPr/>
          <a:lstStyle>
            <a:lvl1pPr marL="0" indent="0">
              <a:buNone/>
              <a:defRPr sz="567"/>
            </a:lvl1pPr>
            <a:lvl2pPr marL="161986" indent="0">
              <a:buNone/>
              <a:defRPr sz="496"/>
            </a:lvl2pPr>
            <a:lvl3pPr marL="323972" indent="0">
              <a:buNone/>
              <a:defRPr sz="425"/>
            </a:lvl3pPr>
            <a:lvl4pPr marL="485958" indent="0">
              <a:buNone/>
              <a:defRPr sz="354"/>
            </a:lvl4pPr>
            <a:lvl5pPr marL="647944" indent="0">
              <a:buNone/>
              <a:defRPr sz="354"/>
            </a:lvl5pPr>
            <a:lvl6pPr marL="809930" indent="0">
              <a:buNone/>
              <a:defRPr sz="354"/>
            </a:lvl6pPr>
            <a:lvl7pPr marL="971916" indent="0">
              <a:buNone/>
              <a:defRPr sz="354"/>
            </a:lvl7pPr>
            <a:lvl8pPr marL="1133902" indent="0">
              <a:buNone/>
              <a:defRPr sz="354"/>
            </a:lvl8pPr>
            <a:lvl9pPr marL="1295888" indent="0">
              <a:buNone/>
              <a:defRPr sz="35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656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56" y="365127"/>
            <a:ext cx="279457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56" y="1825625"/>
            <a:ext cx="27945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56" y="6356352"/>
            <a:ext cx="7290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42950-2511-4555-B043-5E35FF9C9E65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79" y="6356352"/>
            <a:ext cx="10935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312" y="6356352"/>
            <a:ext cx="7290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5127F-0DA3-44B9-82FA-9ECD5F8041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713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72" rtl="0" eaLnBrk="1" latinLnBrk="0" hangingPunct="1">
        <a:lnSpc>
          <a:spcPct val="90000"/>
        </a:lnSpc>
        <a:spcBef>
          <a:spcPct val="0"/>
        </a:spcBef>
        <a:buNone/>
        <a:defRPr sz="15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3" indent="-80993" algn="l" defTabSz="32397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1pPr>
      <a:lvl2pPr marL="242979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2pPr>
      <a:lvl3pPr marL="404965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66951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sz="638" kern="1200">
          <a:solidFill>
            <a:schemeClr val="tx1"/>
          </a:solidFill>
          <a:latin typeface="+mn-lt"/>
          <a:ea typeface="+mn-ea"/>
          <a:cs typeface="+mn-cs"/>
        </a:defRPr>
      </a:lvl4pPr>
      <a:lvl5pPr marL="728937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sz="638" kern="1200">
          <a:solidFill>
            <a:schemeClr val="tx1"/>
          </a:solidFill>
          <a:latin typeface="+mn-lt"/>
          <a:ea typeface="+mn-ea"/>
          <a:cs typeface="+mn-cs"/>
        </a:defRPr>
      </a:lvl5pPr>
      <a:lvl6pPr marL="890923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sz="63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09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sz="638" kern="1200">
          <a:solidFill>
            <a:schemeClr val="tx1"/>
          </a:solidFill>
          <a:latin typeface="+mn-lt"/>
          <a:ea typeface="+mn-ea"/>
          <a:cs typeface="+mn-cs"/>
        </a:defRPr>
      </a:lvl7pPr>
      <a:lvl8pPr marL="1214895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sz="638" kern="1200">
          <a:solidFill>
            <a:schemeClr val="tx1"/>
          </a:solidFill>
          <a:latin typeface="+mn-lt"/>
          <a:ea typeface="+mn-ea"/>
          <a:cs typeface="+mn-cs"/>
        </a:defRPr>
      </a:lvl8pPr>
      <a:lvl9pPr marL="1376881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sz="6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72" rtl="0" eaLnBrk="1" latinLnBrk="0" hangingPunct="1">
        <a:defRPr sz="638" kern="1200">
          <a:solidFill>
            <a:schemeClr val="tx1"/>
          </a:solidFill>
          <a:latin typeface="+mn-lt"/>
          <a:ea typeface="+mn-ea"/>
          <a:cs typeface="+mn-cs"/>
        </a:defRPr>
      </a:lvl1pPr>
      <a:lvl2pPr marL="161986" algn="l" defTabSz="323972" rtl="0" eaLnBrk="1" latinLnBrk="0" hangingPunct="1">
        <a:defRPr sz="638" kern="1200">
          <a:solidFill>
            <a:schemeClr val="tx1"/>
          </a:solidFill>
          <a:latin typeface="+mn-lt"/>
          <a:ea typeface="+mn-ea"/>
          <a:cs typeface="+mn-cs"/>
        </a:defRPr>
      </a:lvl2pPr>
      <a:lvl3pPr marL="323972" algn="l" defTabSz="323972" rtl="0" eaLnBrk="1" latinLnBrk="0" hangingPunct="1">
        <a:defRPr sz="638" kern="1200">
          <a:solidFill>
            <a:schemeClr val="tx1"/>
          </a:solidFill>
          <a:latin typeface="+mn-lt"/>
          <a:ea typeface="+mn-ea"/>
          <a:cs typeface="+mn-cs"/>
        </a:defRPr>
      </a:lvl3pPr>
      <a:lvl4pPr marL="485958" algn="l" defTabSz="323972" rtl="0" eaLnBrk="1" latinLnBrk="0" hangingPunct="1">
        <a:defRPr sz="638" kern="1200">
          <a:solidFill>
            <a:schemeClr val="tx1"/>
          </a:solidFill>
          <a:latin typeface="+mn-lt"/>
          <a:ea typeface="+mn-ea"/>
          <a:cs typeface="+mn-cs"/>
        </a:defRPr>
      </a:lvl4pPr>
      <a:lvl5pPr marL="647944" algn="l" defTabSz="323972" rtl="0" eaLnBrk="1" latinLnBrk="0" hangingPunct="1">
        <a:defRPr sz="638" kern="1200">
          <a:solidFill>
            <a:schemeClr val="tx1"/>
          </a:solidFill>
          <a:latin typeface="+mn-lt"/>
          <a:ea typeface="+mn-ea"/>
          <a:cs typeface="+mn-cs"/>
        </a:defRPr>
      </a:lvl5pPr>
      <a:lvl6pPr marL="809930" algn="l" defTabSz="323972" rtl="0" eaLnBrk="1" latinLnBrk="0" hangingPunct="1">
        <a:defRPr sz="638" kern="1200">
          <a:solidFill>
            <a:schemeClr val="tx1"/>
          </a:solidFill>
          <a:latin typeface="+mn-lt"/>
          <a:ea typeface="+mn-ea"/>
          <a:cs typeface="+mn-cs"/>
        </a:defRPr>
      </a:lvl6pPr>
      <a:lvl7pPr marL="971916" algn="l" defTabSz="323972" rtl="0" eaLnBrk="1" latinLnBrk="0" hangingPunct="1">
        <a:defRPr sz="63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02" algn="l" defTabSz="323972" rtl="0" eaLnBrk="1" latinLnBrk="0" hangingPunct="1">
        <a:defRPr sz="638" kern="1200">
          <a:solidFill>
            <a:schemeClr val="tx1"/>
          </a:solidFill>
          <a:latin typeface="+mn-lt"/>
          <a:ea typeface="+mn-ea"/>
          <a:cs typeface="+mn-cs"/>
        </a:defRPr>
      </a:lvl8pPr>
      <a:lvl9pPr marL="1295888" algn="l" defTabSz="323972" rtl="0" eaLnBrk="1" latinLnBrk="0" hangingPunct="1">
        <a:defRPr sz="6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图片 70">
            <a:extLst>
              <a:ext uri="{FF2B5EF4-FFF2-40B4-BE49-F238E27FC236}">
                <a16:creationId xmlns:a16="http://schemas.microsoft.com/office/drawing/2014/main" id="{2D573245-B8A2-EBE4-280E-1905C7DD0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4140" y="3429000"/>
            <a:ext cx="5868365" cy="3300956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00E99C82-4098-A304-10B8-D1ECC4B26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240088" cy="324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536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Windows 用户</cp:lastModifiedBy>
  <cp:revision>1</cp:revision>
  <dcterms:created xsi:type="dcterms:W3CDTF">2023-09-08T10:51:12Z</dcterms:created>
  <dcterms:modified xsi:type="dcterms:W3CDTF">2023-09-08T11:08:24Z</dcterms:modified>
</cp:coreProperties>
</file>

<file path=docProps/thumbnail.jpeg>
</file>